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7" r:id="rId3"/>
    <p:sldId id="269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D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2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26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2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67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6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16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3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1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5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0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4A112E-B6DC-E6BD-6F68-D39B29D48250}"/>
              </a:ext>
            </a:extLst>
          </p:cNvPr>
          <p:cNvSpPr txBox="1"/>
          <p:nvPr/>
        </p:nvSpPr>
        <p:spPr>
          <a:xfrm>
            <a:off x="5232401" y="1302285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PAPER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E90E8-C523-CEF5-7484-8AC5E1D8C0F8}"/>
              </a:ext>
            </a:extLst>
          </p:cNvPr>
          <p:cNvSpPr txBox="1"/>
          <p:nvPr/>
        </p:nvSpPr>
        <p:spPr>
          <a:xfrm>
            <a:off x="5232401" y="4631267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Presenter: &lt;presenter name &gt;</a:t>
            </a: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Authors and Affiliation: &lt; author name&gt;, &lt;affiliation&gt;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A08E60-20A9-AAF9-753C-A5F8DD6107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10"/>
          <a:stretch>
            <a:fillRect/>
          </a:stretch>
        </p:blipFill>
        <p:spPr>
          <a:xfrm>
            <a:off x="10287928" y="237601"/>
            <a:ext cx="1904072" cy="9144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927E49-F837-F00D-A158-CB18E9E52338}"/>
              </a:ext>
            </a:extLst>
          </p:cNvPr>
          <p:cNvSpPr txBox="1"/>
          <p:nvPr/>
        </p:nvSpPr>
        <p:spPr>
          <a:xfrm>
            <a:off x="10541464" y="387806"/>
            <a:ext cx="1650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</a:rPr>
              <a:t>&lt;paper id&gt;</a:t>
            </a:r>
          </a:p>
        </p:txBody>
      </p:sp>
    </p:spTree>
    <p:extLst>
      <p:ext uri="{BB962C8B-B14F-4D97-AF65-F5344CB8AC3E}">
        <p14:creationId xmlns:p14="http://schemas.microsoft.com/office/powerpoint/2010/main" val="299537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252BD9-6226-6371-4257-BC40B4AE3C27}"/>
              </a:ext>
            </a:extLst>
          </p:cNvPr>
          <p:cNvSpPr txBox="1"/>
          <p:nvPr/>
        </p:nvSpPr>
        <p:spPr>
          <a:xfrm>
            <a:off x="330201" y="396352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651BCA-DD82-43D0-C5EA-540538A70CB5}"/>
              </a:ext>
            </a:extLst>
          </p:cNvPr>
          <p:cNvSpPr txBox="1"/>
          <p:nvPr/>
        </p:nvSpPr>
        <p:spPr>
          <a:xfrm>
            <a:off x="330201" y="1234553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49345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BBE206-537F-7F7A-57E0-D001F33A8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3380A8-55F5-636C-8F17-CB77F278E7CC}"/>
              </a:ext>
            </a:extLst>
          </p:cNvPr>
          <p:cNvSpPr txBox="1"/>
          <p:nvPr/>
        </p:nvSpPr>
        <p:spPr>
          <a:xfrm>
            <a:off x="330201" y="396352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9EC26C-DCE1-FD7A-0D13-66926F89E5FC}"/>
              </a:ext>
            </a:extLst>
          </p:cNvPr>
          <p:cNvSpPr txBox="1"/>
          <p:nvPr/>
        </p:nvSpPr>
        <p:spPr>
          <a:xfrm>
            <a:off x="330201" y="1234553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954728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A8F45-B6B8-E22B-8763-FE7B88ADA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03FA31-C37F-5BB1-73E1-F55CDF1DB0EE}"/>
              </a:ext>
            </a:extLst>
          </p:cNvPr>
          <p:cNvSpPr txBox="1"/>
          <p:nvPr/>
        </p:nvSpPr>
        <p:spPr>
          <a:xfrm>
            <a:off x="330201" y="396352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C0073-81C6-9FFD-8564-AEFE40488F02}"/>
              </a:ext>
            </a:extLst>
          </p:cNvPr>
          <p:cNvSpPr txBox="1"/>
          <p:nvPr/>
        </p:nvSpPr>
        <p:spPr>
          <a:xfrm>
            <a:off x="330201" y="1234553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2215674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35D209-7441-DD8E-F105-EB39C108E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495C86-39F3-98D4-E9B8-731AE6268298}"/>
              </a:ext>
            </a:extLst>
          </p:cNvPr>
          <p:cNvSpPr txBox="1"/>
          <p:nvPr/>
        </p:nvSpPr>
        <p:spPr>
          <a:xfrm>
            <a:off x="330201" y="396352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9D058F-920A-129C-2E3B-41173A389575}"/>
              </a:ext>
            </a:extLst>
          </p:cNvPr>
          <p:cNvSpPr txBox="1"/>
          <p:nvPr/>
        </p:nvSpPr>
        <p:spPr>
          <a:xfrm>
            <a:off x="330201" y="1234553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25517348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31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Romasha Guruge</dc:creator>
  <cp:lastModifiedBy>Romasha Guruge</cp:lastModifiedBy>
  <cp:revision>3</cp:revision>
  <dcterms:created xsi:type="dcterms:W3CDTF">2026-10-01T09:39:50Z</dcterms:created>
  <dcterms:modified xsi:type="dcterms:W3CDTF">2026-10-01T17:30:50Z</dcterms:modified>
</cp:coreProperties>
</file>