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33" d="100"/>
          <a:sy n="33" d="100"/>
        </p:scale>
        <p:origin x="710" y="-4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24-44FF-A640-86B1EE824E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24-44FF-A640-86B1EE824E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24-44FF-A640-86B1EE824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36960"/>
        <c:axId val="93738496"/>
      </c:barChart>
      <c:catAx>
        <c:axId val="9373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38496"/>
        <c:crosses val="autoZero"/>
        <c:auto val="1"/>
        <c:lblAlgn val="ctr"/>
        <c:lblOffset val="100"/>
        <c:noMultiLvlLbl val="0"/>
      </c:catAx>
      <c:valAx>
        <c:axId val="937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3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3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5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2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6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1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2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7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6F3A2-39D9-4203-82D9-E8D201CE1FE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7A653F-0F6E-4123-A320-520BC9D66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32140C-7F3D-D805-79DF-F5D877EB79A9}"/>
              </a:ext>
            </a:extLst>
          </p:cNvPr>
          <p:cNvSpPr txBox="1"/>
          <p:nvPr/>
        </p:nvSpPr>
        <p:spPr>
          <a:xfrm>
            <a:off x="18379440" y="1055078"/>
            <a:ext cx="6182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/>
              <a:t>&lt;paper id &gt;</a:t>
            </a:r>
          </a:p>
          <a:p>
            <a:pPr algn="r"/>
            <a:endParaRPr lang="en-US" sz="5400" b="1" dirty="0"/>
          </a:p>
          <a:p>
            <a:pPr algn="r"/>
            <a:r>
              <a:rPr lang="en-US" sz="3600" b="1" dirty="0"/>
              <a:t>&lt;presenter name&gt;</a:t>
            </a:r>
          </a:p>
          <a:p>
            <a:pPr algn="r"/>
            <a:r>
              <a:rPr lang="en-US" sz="3600" b="1" dirty="0"/>
              <a:t>&lt;affiliation &gt;</a:t>
            </a:r>
          </a:p>
        </p:txBody>
      </p:sp>
      <p:pic>
        <p:nvPicPr>
          <p:cNvPr id="4" name="Picture 3" descr="Professional Headshot — Free AI Image Prompt Template | PicX Studio">
            <a:extLst>
              <a:ext uri="{FF2B5EF4-FFF2-40B4-BE49-F238E27FC236}">
                <a16:creationId xmlns:a16="http://schemas.microsoft.com/office/drawing/2014/main" id="{0F172306-1B6D-2CE5-CCE9-1AEE7B9135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8" b="5958"/>
          <a:stretch>
            <a:fillRect/>
          </a:stretch>
        </p:blipFill>
        <p:spPr>
          <a:xfrm>
            <a:off x="25415632" y="1055078"/>
            <a:ext cx="3821721" cy="38686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F24E5A-5145-1D38-75CD-E43E658667B0}"/>
              </a:ext>
            </a:extLst>
          </p:cNvPr>
          <p:cNvSpPr txBox="1"/>
          <p:nvPr/>
        </p:nvSpPr>
        <p:spPr>
          <a:xfrm>
            <a:off x="25565100" y="3696001"/>
            <a:ext cx="35227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chemeClr val="bg1"/>
                </a:solidFill>
              </a:rPr>
              <a:t>&lt;photo of the </a:t>
            </a:r>
          </a:p>
          <a:p>
            <a:pPr algn="ctr"/>
            <a:r>
              <a:rPr lang="en-US" sz="2800" b="1" i="1" dirty="0">
                <a:solidFill>
                  <a:schemeClr val="bg1"/>
                </a:solidFill>
              </a:rPr>
              <a:t>presenter&gt;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F7DB4-BBDB-D73A-483A-9865985A47B6}"/>
              </a:ext>
            </a:extLst>
          </p:cNvPr>
          <p:cNvSpPr txBox="1"/>
          <p:nvPr/>
        </p:nvSpPr>
        <p:spPr>
          <a:xfrm>
            <a:off x="863988" y="38983545"/>
            <a:ext cx="4637652" cy="1170048"/>
          </a:xfrm>
          <a:prstGeom prst="rect">
            <a:avLst/>
          </a:prstGeom>
          <a:noFill/>
        </p:spPr>
        <p:txBody>
          <a:bodyPr wrap="square" lIns="61452" tIns="30726" rIns="61452" bIns="30726" rtlCol="0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Email: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Website:</a:t>
            </a:r>
          </a:p>
          <a:p>
            <a:r>
              <a:rPr lang="en-US" sz="2400" dirty="0">
                <a:solidFill>
                  <a:schemeClr val="bg1"/>
                </a:solidFill>
              </a:rPr>
              <a:t>Phone: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8B410A-F3DB-5115-2EE2-686EB05B950E}"/>
              </a:ext>
            </a:extLst>
          </p:cNvPr>
          <p:cNvSpPr txBox="1"/>
          <p:nvPr/>
        </p:nvSpPr>
        <p:spPr>
          <a:xfrm>
            <a:off x="863988" y="38316699"/>
            <a:ext cx="2322294" cy="649264"/>
          </a:xfrm>
          <a:prstGeom prst="rect">
            <a:avLst/>
          </a:prstGeom>
          <a:noFill/>
        </p:spPr>
        <p:txBody>
          <a:bodyPr wrap="square" lIns="61452" tIns="30726" rIns="61452" bIns="30726" rtlCol="0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16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5E67C8-A866-D9E9-3F1F-4E5B2522DAA1}"/>
              </a:ext>
            </a:extLst>
          </p:cNvPr>
          <p:cNvSpPr txBox="1"/>
          <p:nvPr/>
        </p:nvSpPr>
        <p:spPr>
          <a:xfrm>
            <a:off x="6580391" y="38337620"/>
            <a:ext cx="3037452" cy="649264"/>
          </a:xfrm>
          <a:prstGeom prst="rect">
            <a:avLst/>
          </a:prstGeom>
          <a:noFill/>
        </p:spPr>
        <p:txBody>
          <a:bodyPr wrap="square" lIns="61452" tIns="30726" rIns="61452" bIns="30726" rtlCol="0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16" b="1" dirty="0"/>
              <a:t>References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D582F1-2771-2234-C8FD-036CDCE57897}"/>
              </a:ext>
            </a:extLst>
          </p:cNvPr>
          <p:cNvSpPr txBox="1"/>
          <p:nvPr/>
        </p:nvSpPr>
        <p:spPr>
          <a:xfrm>
            <a:off x="6580391" y="38641331"/>
            <a:ext cx="10474572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6" name="Text Box 122">
            <a:extLst>
              <a:ext uri="{FF2B5EF4-FFF2-40B4-BE49-F238E27FC236}">
                <a16:creationId xmlns:a16="http://schemas.microsoft.com/office/drawing/2014/main" id="{34C7750E-3ADA-023E-EAB4-431D14A2F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313" y="4658628"/>
            <a:ext cx="22568586" cy="283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2903" tIns="307258" rIns="122903" bIns="307258" anchor="ctr" anchorCtr="0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Template Provided ICTAR Research Conference</a:t>
            </a:r>
          </a:p>
          <a:p>
            <a:pPr algn="ctr" eaLnBrk="1" hangingPunct="1"/>
            <a:r>
              <a:rPr lang="en-US" sz="7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Replace This Text With Your Title</a:t>
            </a:r>
          </a:p>
        </p:txBody>
      </p:sp>
      <p:sp>
        <p:nvSpPr>
          <p:cNvPr id="18" name="Text Box 189">
            <a:extLst>
              <a:ext uri="{FF2B5EF4-FFF2-40B4-BE49-F238E27FC236}">
                <a16:creationId xmlns:a16="http://schemas.microsoft.com/office/drawing/2014/main" id="{5B359061-F456-8441-8217-FFC15645E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034" y="10491716"/>
            <a:ext cx="8737583" cy="8619729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Click here to insert your brief abstract text. Type it in or copy and paste from your Word document or other source.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To change the font style of this text box: Click on the border once to highlight the entire text box, then select a different font or font size that suits you. This text is Calibri 30pt and is easily read up to 4 feet away on an A1 poster.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Zoom out to 100% to preview what this will look like on your printed poster.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23CC86-929A-70C2-6A33-DD1906C23CB7}"/>
              </a:ext>
            </a:extLst>
          </p:cNvPr>
          <p:cNvSpPr/>
          <p:nvPr/>
        </p:nvSpPr>
        <p:spPr>
          <a:xfrm>
            <a:off x="880261" y="9194317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Topic </a:t>
            </a:r>
            <a:endParaRPr lang="en-US" sz="4800" b="1" dirty="0">
              <a:cs typeface="Calibri"/>
            </a:endParaRPr>
          </a:p>
        </p:txBody>
      </p:sp>
      <p:pic>
        <p:nvPicPr>
          <p:cNvPr id="34" name="Picture 178" descr="Picture1">
            <a:extLst>
              <a:ext uri="{FF2B5EF4-FFF2-40B4-BE49-F238E27FC236}">
                <a16:creationId xmlns:a16="http://schemas.microsoft.com/office/drawing/2014/main" id="{45AF9A81-C86D-88F3-8002-7B423A289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369" y="2133236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180">
            <a:extLst>
              <a:ext uri="{FF2B5EF4-FFF2-40B4-BE49-F238E27FC236}">
                <a16:creationId xmlns:a16="http://schemas.microsoft.com/office/drawing/2014/main" id="{BD4D5E4B-72E4-ABCB-374B-9BEEBE93B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90335" y="2437165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Box 189">
                <a:extLst>
                  <a:ext uri="{FF2B5EF4-FFF2-40B4-BE49-F238E27FC236}">
                    <a16:creationId xmlns:a16="http://schemas.microsoft.com/office/drawing/2014/main" id="{074C0CA0-D221-0739-98BC-09CE3F9B54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15612" y="10523148"/>
                <a:ext cx="8890785" cy="91456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  <a:effectLst/>
            </p:spPr>
            <p:txBody>
              <a:bodyPr wrap="square" lIns="122903" tIns="122903" rIns="122903" bIns="122903" anchor="t">
                <a:spAutoFit/>
              </a:bodyPr>
              <a:lstStyle>
                <a:defPPr>
                  <a:defRPr lang="en-US"/>
                </a:defPPr>
                <a:lvl1pPr marL="0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475914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2951829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427743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5903658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7379571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8855486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0331400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1807314" algn="l" defTabSz="2951829" rtl="0" eaLnBrk="1" latinLnBrk="0" hangingPunct="1">
                  <a:defRPr sz="579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eaLnBrk="1" hangingPunct="1"/>
                <a:r>
                  <a:rPr lang="en-US" sz="3200" dirty="0">
                    <a:latin typeface="Calibri" pitchFamily="34" charset="0"/>
                  </a:rPr>
                  <a:t>This text box will automatically re-size to your text. To turn off that feature, right click inside this box and go to </a:t>
                </a:r>
                <a:r>
                  <a:rPr lang="en-US" sz="3200" b="1" dirty="0">
                    <a:latin typeface="Calibri" pitchFamily="34" charset="0"/>
                  </a:rPr>
                  <a:t>Format Shape, Text Box, Autofit</a:t>
                </a:r>
                <a:r>
                  <a:rPr lang="en-US" sz="3200" dirty="0">
                    <a:latin typeface="Calibri" pitchFamily="34" charset="0"/>
                  </a:rPr>
                  <a:t>, and select the “Do Not Autofit” radio button.</a:t>
                </a:r>
              </a:p>
              <a:p>
                <a:pPr algn="just" eaLnBrk="1" hangingPunct="1"/>
                <a:endParaRPr lang="en-US" sz="3200" dirty="0">
                  <a:latin typeface="Calibri" pitchFamily="34" charset="0"/>
                </a:endParaRPr>
              </a:p>
              <a:p>
                <a:pPr algn="just" eaLnBrk="1" hangingPunct="1"/>
                <a:r>
                  <a:rPr lang="en-US" sz="3200" dirty="0">
                    <a:latin typeface="Calibri" pitchFamily="34" charset="0"/>
                  </a:rPr>
                  <a:t>To change the font style of this text box: Click on the border once to highlight the entire text box, then select a different font or font size that suits you. This text is Calibri 30pt and is easily read up to 4 feet away on an A1 poster.</a:t>
                </a:r>
              </a:p>
              <a:p>
                <a:pPr algn="just" eaLnBrk="1" hangingPunct="1"/>
                <a:endParaRPr lang="en-US" sz="3200" dirty="0">
                  <a:latin typeface="Calibri" pitchFamily="34" charset="0"/>
                </a:endParaRPr>
              </a:p>
              <a:p>
                <a:pPr algn="just" eaLnBrk="1" hangingPunct="1"/>
                <a14:m>
                  <m:oMathPara xmlns:m="http://schemas.openxmlformats.org/officeDocument/2006/math">
                    <m:oMath>
                      <m:box>
                        <m:boxPr>
                          <m:ctrlPr>
                            <a:rPr lang="en-US" sz="3200" b="1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32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b="1" i="1">
                                  <a:latin typeface="Cambria Math"/>
                                </a:rPr>
                                <m:t>𝒕𝒆𝒎𝒑𝒍𝒂𝒕𝒆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𝒉𝒆𝒊𝒈𝒉𝒕</m:t>
                              </m:r>
                            </m:num>
                            <m:den>
                              <m:r>
                                <a:rPr lang="en-US" sz="3200" b="1" i="1">
                                  <a:latin typeface="Cambria Math"/>
                                </a:rPr>
                                <m:t>𝒕𝒆𝒎𝒑𝒍𝒂𝒕𝒆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𝒘𝒊𝒅𝒕𝒉</m:t>
                              </m:r>
                            </m:den>
                          </m:f>
                        </m:e>
                      </m:box>
                      <m:r>
                        <a:rPr lang="en-US" sz="3200" b="1" i="1">
                          <a:latin typeface="Cambria Math"/>
                        </a:rPr>
                        <m:t> = </m:t>
                      </m:r>
                      <m:box>
                        <m:boxPr>
                          <m:ctrlPr>
                            <a:rPr lang="en-US" sz="3200" b="1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32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3200" b="1" i="1">
                                  <a:latin typeface="Cambria Math"/>
                                </a:rPr>
                                <m:t>𝒅𝒆𝒔𝒊𝒓𝒆𝒅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𝒑𝒓𝒊𝒏𝒕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𝒉𝒆𝒊𝒈𝒉𝒕</m:t>
                              </m:r>
                            </m:num>
                            <m:den>
                              <m:r>
                                <a:rPr lang="en-US" sz="3200" b="1" i="1">
                                  <a:latin typeface="Cambria Math"/>
                                </a:rPr>
                                <m:t>𝒅𝒆𝒔𝒊𝒓𝒆𝒅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𝒑𝒓𝒊𝒏𝒕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3200" b="1" i="1">
                                  <a:latin typeface="Cambria Math"/>
                                </a:rPr>
                                <m:t>𝒘𝒊𝒅𝒕𝒉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3200" dirty="0">
                  <a:latin typeface="Calibri" pitchFamily="34" charset="0"/>
                </a:endParaRPr>
              </a:p>
              <a:p>
                <a:pPr algn="just" eaLnBrk="1" hangingPunct="1"/>
                <a:endParaRPr lang="en-US" sz="3200" dirty="0">
                  <a:latin typeface="Calibri" pitchFamily="34" charset="0"/>
                </a:endParaRPr>
              </a:p>
              <a:p>
                <a:pPr algn="just"/>
                <a:r>
                  <a:rPr lang="en-US" sz="3200" dirty="0">
                    <a:latin typeface="Calibri"/>
                    <a:cs typeface="Calibri"/>
                  </a:rPr>
                  <a:t>Zoom out to 100% to preview what this will look like on your printed </a:t>
                </a:r>
                <a:r>
                  <a:rPr lang="en-US" sz="3200" dirty="0" err="1">
                    <a:latin typeface="Calibri"/>
                    <a:cs typeface="Calibri"/>
                  </a:rPr>
                  <a:t>poster.text</a:t>
                </a:r>
                <a:r>
                  <a:rPr lang="en-US" sz="3200" dirty="0">
                    <a:latin typeface="Calibri"/>
                    <a:cs typeface="Calibri"/>
                  </a:rPr>
                  <a:t> is Calibri 30pt and is easily read up to 4 feet away on an A1 poster.</a:t>
                </a:r>
              </a:p>
              <a:p>
                <a:pPr algn="just"/>
                <a:endParaRPr lang="en-US" sz="3200" dirty="0">
                  <a:cs typeface="Calibri"/>
                </a:endParaRPr>
              </a:p>
            </p:txBody>
          </p:sp>
        </mc:Choice>
        <mc:Fallback xmlns="">
          <p:sp>
            <p:nvSpPr>
              <p:cNvPr id="48" name="Text Box 189">
                <a:extLst>
                  <a:ext uri="{FF2B5EF4-FFF2-40B4-BE49-F238E27FC236}">
                    <a16:creationId xmlns:a16="http://schemas.microsoft.com/office/drawing/2014/main" id="{074C0CA0-D221-0739-98BC-09CE3F9B5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5612" y="10523148"/>
                <a:ext cx="8890785" cy="9145642"/>
              </a:xfrm>
              <a:prstGeom prst="rect">
                <a:avLst/>
              </a:prstGeom>
              <a:blipFill>
                <a:blip r:embed="rId5"/>
                <a:stretch>
                  <a:fillRect l="-1371" r="-1371"/>
                </a:stretch>
              </a:blipFill>
              <a:ln w="12700"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 Box 123">
            <a:extLst>
              <a:ext uri="{FF2B5EF4-FFF2-40B4-BE49-F238E27FC236}">
                <a16:creationId xmlns:a16="http://schemas.microsoft.com/office/drawing/2014/main" id="{EC8DAB59-236F-F656-B048-0F5609638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167" y="7061608"/>
            <a:ext cx="14921038" cy="157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2903" tIns="122903" rIns="122903" bIns="122903" anchor="ctr" anchorCtr="0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John Smith, MD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Jane Doe, PhD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Frederick Jones, MD, PhD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1,2</a:t>
            </a:r>
          </a:p>
          <a:p>
            <a:pPr algn="ctr" eaLnBrk="1" hangingPunct="1"/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Affiliation, 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Center of Affiliation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FADEF40-A9A7-896B-5E76-94AF9C2A1734}"/>
              </a:ext>
            </a:extLst>
          </p:cNvPr>
          <p:cNvSpPr/>
          <p:nvPr/>
        </p:nvSpPr>
        <p:spPr>
          <a:xfrm>
            <a:off x="10768815" y="9194316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2. Topic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EEECEB1-B4F0-A34A-71BF-44E444D17B0F}"/>
              </a:ext>
            </a:extLst>
          </p:cNvPr>
          <p:cNvSpPr/>
          <p:nvPr/>
        </p:nvSpPr>
        <p:spPr>
          <a:xfrm>
            <a:off x="20657369" y="9194315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3. Topic </a:t>
            </a:r>
          </a:p>
        </p:txBody>
      </p:sp>
      <p:sp>
        <p:nvSpPr>
          <p:cNvPr id="60" name="Text Box 189">
            <a:extLst>
              <a:ext uri="{FF2B5EF4-FFF2-40B4-BE49-F238E27FC236}">
                <a16:creationId xmlns:a16="http://schemas.microsoft.com/office/drawing/2014/main" id="{25262624-B7AB-789B-4C51-DC132F22D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0596" y="10491716"/>
            <a:ext cx="8737583" cy="8619729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Click here to insert your brief abstract text. Type it in or copy and paste from your Word document or other source.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To change the font style of this text box: Click on the border once to highlight the entire text box, then select a different font or font size that suits you. This text is Calibri 30pt and is easily read up to 4 feet away on an A1 poster.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Zoom out to 100% to preview what this will look like on your printed poster.</a:t>
            </a:r>
          </a:p>
        </p:txBody>
      </p:sp>
      <p:pic>
        <p:nvPicPr>
          <p:cNvPr id="62" name="Picture 178" descr="Picture1">
            <a:extLst>
              <a:ext uri="{FF2B5EF4-FFF2-40B4-BE49-F238E27FC236}">
                <a16:creationId xmlns:a16="http://schemas.microsoft.com/office/drawing/2014/main" id="{E3CE4999-2882-C76E-C5E3-54AD909E0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485" y="2133236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 Box 180">
            <a:extLst>
              <a:ext uri="{FF2B5EF4-FFF2-40B4-BE49-F238E27FC236}">
                <a16:creationId xmlns:a16="http://schemas.microsoft.com/office/drawing/2014/main" id="{0EDBF561-987F-8173-30AB-973189E46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65100" y="2437165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sp>
        <p:nvSpPr>
          <p:cNvPr id="74" name="Text Box 189">
            <a:extLst>
              <a:ext uri="{FF2B5EF4-FFF2-40B4-BE49-F238E27FC236}">
                <a16:creationId xmlns:a16="http://schemas.microsoft.com/office/drawing/2014/main" id="{5259C5CB-C51F-DC47-E808-0FCAFD28E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07" y="21161987"/>
            <a:ext cx="8737583" cy="8619729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Click here to insert your brief abstract text. Type it in or copy and paste from your Word document or other source.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To change the font style of this text box: Click on the border once to highlight the entire text box, then select a different font or font size that suits you. This text is Calibri 30pt and is easily read up to 4 feet away on an A1 poster.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Zoom out to 100% to preview what this will look like on your printed poster.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C1B0CCF-348B-9A55-1A38-89163FC34982}"/>
              </a:ext>
            </a:extLst>
          </p:cNvPr>
          <p:cNvSpPr/>
          <p:nvPr/>
        </p:nvSpPr>
        <p:spPr>
          <a:xfrm>
            <a:off x="917034" y="19864588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Topic </a:t>
            </a:r>
            <a:endParaRPr lang="en-US" sz="4800" b="1" dirty="0">
              <a:cs typeface="Calibri"/>
            </a:endParaRPr>
          </a:p>
        </p:txBody>
      </p:sp>
      <p:graphicFrame>
        <p:nvGraphicFramePr>
          <p:cNvPr id="82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6ABE4789-124A-47E3-2F86-196D3169AB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591059"/>
              </p:ext>
            </p:extLst>
          </p:nvPr>
        </p:nvGraphicFramePr>
        <p:xfrm>
          <a:off x="10768815" y="22131748"/>
          <a:ext cx="8737584" cy="36309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84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811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Heading</a:t>
                      </a:r>
                    </a:p>
                  </a:txBody>
                  <a:tcPr marL="59407" marR="59407" marT="31497" marB="31497" anchor="ctr">
                    <a:solidFill>
                      <a:srgbClr val="E9533C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Heading</a:t>
                      </a:r>
                    </a:p>
                  </a:txBody>
                  <a:tcPr marL="59407" marR="59407" marT="31497" marB="31497" anchor="ctr">
                    <a:solidFill>
                      <a:srgbClr val="E9533C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Heading</a:t>
                      </a:r>
                    </a:p>
                  </a:txBody>
                  <a:tcPr marL="59407" marR="59407" marT="31497" marB="31497" anchor="ctr">
                    <a:solidFill>
                      <a:srgbClr val="E9533C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Heading</a:t>
                      </a:r>
                    </a:p>
                  </a:txBody>
                  <a:tcPr marL="59407" marR="59407" marT="31497" marB="31497" anchor="ctr">
                    <a:solidFill>
                      <a:srgbClr val="E9533C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976">
                <a:tc>
                  <a:txBody>
                    <a:bodyPr/>
                    <a:lstStyle/>
                    <a:p>
                      <a:r>
                        <a:rPr lang="en-US" sz="2200" dirty="0"/>
                        <a:t>Item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800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790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4001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915">
                <a:tc>
                  <a:txBody>
                    <a:bodyPr/>
                    <a:lstStyle/>
                    <a:p>
                      <a:r>
                        <a:rPr lang="en-US" sz="2200" dirty="0"/>
                        <a:t>Item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356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856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290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976">
                <a:tc>
                  <a:txBody>
                    <a:bodyPr/>
                    <a:lstStyle/>
                    <a:p>
                      <a:r>
                        <a:rPr lang="en-US" sz="2200" dirty="0"/>
                        <a:t>Item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228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134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238</a:t>
                      </a:r>
                    </a:p>
                  </a:txBody>
                  <a:tcPr marL="59407" marR="59407" marT="31497" marB="31497" anchor="ctr">
                    <a:solidFill>
                      <a:srgbClr val="FFCD18">
                        <a:alpha val="3215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4" name="Text Box 180">
            <a:extLst>
              <a:ext uri="{FF2B5EF4-FFF2-40B4-BE49-F238E27FC236}">
                <a16:creationId xmlns:a16="http://schemas.microsoft.com/office/drawing/2014/main" id="{DBC93CDB-14A2-F2E7-50C1-F5E63E923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8588" y="21618875"/>
            <a:ext cx="4398866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sz="2400" b="1" dirty="0">
                <a:latin typeface="Calibri" pitchFamily="34" charset="0"/>
              </a:rPr>
              <a:t>Table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sp>
        <p:nvSpPr>
          <p:cNvPr id="86" name="Text Box 180">
            <a:extLst>
              <a:ext uri="{FF2B5EF4-FFF2-40B4-BE49-F238E27FC236}">
                <a16:creationId xmlns:a16="http://schemas.microsoft.com/office/drawing/2014/main" id="{0B0A841A-A56C-D519-A1A5-7590EE04B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479" y="32959685"/>
            <a:ext cx="4552046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sz="2400" b="1" dirty="0">
                <a:latin typeface="Calibri" pitchFamily="34" charset="0"/>
              </a:rPr>
              <a:t>Chart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graphicFrame>
        <p:nvGraphicFramePr>
          <p:cNvPr id="88" name="Chart 87">
            <a:extLst>
              <a:ext uri="{FF2B5EF4-FFF2-40B4-BE49-F238E27FC236}">
                <a16:creationId xmlns:a16="http://schemas.microsoft.com/office/drawing/2014/main" id="{80E9DDC1-2B65-EB02-EA14-6F8FF122F7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7380402"/>
              </p:ext>
            </p:extLst>
          </p:nvPr>
        </p:nvGraphicFramePr>
        <p:xfrm>
          <a:off x="10504479" y="26320550"/>
          <a:ext cx="8465950" cy="6469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0" name="Rectangle 89">
            <a:extLst>
              <a:ext uri="{FF2B5EF4-FFF2-40B4-BE49-F238E27FC236}">
                <a16:creationId xmlns:a16="http://schemas.microsoft.com/office/drawing/2014/main" id="{910F82C5-2695-BD98-5383-598B835B25AA}"/>
              </a:ext>
            </a:extLst>
          </p:cNvPr>
          <p:cNvSpPr/>
          <p:nvPr/>
        </p:nvSpPr>
        <p:spPr>
          <a:xfrm>
            <a:off x="10768815" y="19840930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Topic </a:t>
            </a:r>
            <a:endParaRPr lang="en-US" sz="4800" b="1" dirty="0">
              <a:cs typeface="Calibri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00AF70D-E509-CBAE-6974-340B0D68CBEB}"/>
              </a:ext>
            </a:extLst>
          </p:cNvPr>
          <p:cNvSpPr/>
          <p:nvPr/>
        </p:nvSpPr>
        <p:spPr>
          <a:xfrm>
            <a:off x="20620596" y="19878917"/>
            <a:ext cx="8737582" cy="868499"/>
          </a:xfrm>
          <a:prstGeom prst="rect">
            <a:avLst/>
          </a:prstGeom>
          <a:solidFill>
            <a:srgbClr val="2F9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452" tIns="30726" rIns="61452" bIns="30726" rtlCol="0" anchor="ctr"/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AutoNum type="arabicPeriod"/>
            </a:pPr>
            <a:r>
              <a:rPr lang="en-US" sz="4800" b="1" dirty="0"/>
              <a:t>Topic </a:t>
            </a:r>
            <a:endParaRPr lang="en-US" sz="4800" b="1" dirty="0">
              <a:cs typeface="Calibri"/>
            </a:endParaRPr>
          </a:p>
        </p:txBody>
      </p:sp>
      <p:pic>
        <p:nvPicPr>
          <p:cNvPr id="103" name="Picture 178" descr="Picture1">
            <a:extLst>
              <a:ext uri="{FF2B5EF4-FFF2-40B4-BE49-F238E27FC236}">
                <a16:creationId xmlns:a16="http://schemas.microsoft.com/office/drawing/2014/main" id="{90044790-CFF1-D361-F4A2-3BAAAC648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369" y="2532524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 Box 180">
            <a:extLst>
              <a:ext uri="{FF2B5EF4-FFF2-40B4-BE49-F238E27FC236}">
                <a16:creationId xmlns:a16="http://schemas.microsoft.com/office/drawing/2014/main" id="{BCE6C989-AC0D-4441-F5A2-A67F2D1EC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90335" y="2836453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pic>
        <p:nvPicPr>
          <p:cNvPr id="107" name="Picture 178" descr="Picture1">
            <a:extLst>
              <a:ext uri="{FF2B5EF4-FFF2-40B4-BE49-F238E27FC236}">
                <a16:creationId xmlns:a16="http://schemas.microsoft.com/office/drawing/2014/main" id="{213756BC-6BC5-9023-0EFC-CECD5AF3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485" y="2532524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Text Box 180">
            <a:extLst>
              <a:ext uri="{FF2B5EF4-FFF2-40B4-BE49-F238E27FC236}">
                <a16:creationId xmlns:a16="http://schemas.microsoft.com/office/drawing/2014/main" id="{95AFFCF1-075C-D9A8-FE46-7BA70E838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65100" y="2836453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pic>
        <p:nvPicPr>
          <p:cNvPr id="111" name="Picture 178" descr="Picture1">
            <a:extLst>
              <a:ext uri="{FF2B5EF4-FFF2-40B4-BE49-F238E27FC236}">
                <a16:creationId xmlns:a16="http://schemas.microsoft.com/office/drawing/2014/main" id="{5F301E9F-4B1A-C111-7A3B-C10A1F770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07" y="3013877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 Box 180">
            <a:extLst>
              <a:ext uri="{FF2B5EF4-FFF2-40B4-BE49-F238E27FC236}">
                <a16:creationId xmlns:a16="http://schemas.microsoft.com/office/drawing/2014/main" id="{1AEBAC4E-755E-D6A2-F90D-ED7523C90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6773" y="3317806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pic>
        <p:nvPicPr>
          <p:cNvPr id="115" name="Picture 178" descr="Picture1">
            <a:extLst>
              <a:ext uri="{FF2B5EF4-FFF2-40B4-BE49-F238E27FC236}">
                <a16:creationId xmlns:a16="http://schemas.microsoft.com/office/drawing/2014/main" id="{2811E348-4B2D-9204-82FA-C8A9BC03C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923" y="30138778"/>
            <a:ext cx="4037693" cy="285440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Text Box 180">
            <a:extLst>
              <a:ext uri="{FF2B5EF4-FFF2-40B4-BE49-F238E27FC236}">
                <a16:creationId xmlns:a16="http://schemas.microsoft.com/office/drawing/2014/main" id="{76C43C70-368F-DCD9-047E-F6181C8A4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538" y="33178062"/>
            <a:ext cx="4037693" cy="43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452" tIns="30726" rIns="61452" bIns="30726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sz="2400" b="1" dirty="0">
                <a:latin typeface="Calibri" pitchFamily="34" charset="0"/>
              </a:rPr>
              <a:t>Figure 1.</a:t>
            </a:r>
            <a:r>
              <a:rPr lang="en-US" sz="2400" dirty="0">
                <a:latin typeface="Calibri" pitchFamily="34" charset="0"/>
              </a:rPr>
              <a:t> Label in 24pt Calibri.</a:t>
            </a:r>
          </a:p>
        </p:txBody>
      </p:sp>
      <p:sp>
        <p:nvSpPr>
          <p:cNvPr id="119" name="Text Box 189">
            <a:extLst>
              <a:ext uri="{FF2B5EF4-FFF2-40B4-BE49-F238E27FC236}">
                <a16:creationId xmlns:a16="http://schemas.microsoft.com/office/drawing/2014/main" id="{D07691E6-5E49-0071-C12E-48D69978A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7369" y="29340225"/>
            <a:ext cx="8737583" cy="7142401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sz="3200" dirty="0">
                <a:latin typeface="Calibri" pitchFamily="34" charset="0"/>
              </a:rPr>
              <a:t>Click here to insert your brief abstract text. Type it in or copy and paste from your Word document or other source.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  <a:p>
            <a:pPr algn="just" eaLnBrk="1" hangingPunct="1"/>
            <a:endParaRPr lang="en-US" sz="3200" dirty="0">
              <a:latin typeface="Calibri" pitchFamily="34" charset="0"/>
            </a:endParaRPr>
          </a:p>
          <a:p>
            <a:pPr algn="just" eaLnBrk="1" hangingPunct="1"/>
            <a:r>
              <a:rPr lang="en-US" sz="3200" dirty="0">
                <a:latin typeface="Calibri" pitchFamily="34" charset="0"/>
              </a:rPr>
              <a:t>To change the font style of this text box: Click on the border once to highlight the entire text box, then select a different font or font size that suits you. This text is Calibri 30pt and is easily read up to 4 feet away on an A1 poster.</a:t>
            </a:r>
          </a:p>
        </p:txBody>
      </p:sp>
      <p:sp>
        <p:nvSpPr>
          <p:cNvPr id="121" name="Text Box 189">
            <a:extLst>
              <a:ext uri="{FF2B5EF4-FFF2-40B4-BE49-F238E27FC236}">
                <a16:creationId xmlns:a16="http://schemas.microsoft.com/office/drawing/2014/main" id="{1673A207-0DAC-8722-BF1E-0A396155F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8814" y="34069729"/>
            <a:ext cx="8737583" cy="221797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</p:txBody>
      </p:sp>
      <p:sp>
        <p:nvSpPr>
          <p:cNvPr id="123" name="Text Box 189">
            <a:extLst>
              <a:ext uri="{FF2B5EF4-FFF2-40B4-BE49-F238E27FC236}">
                <a16:creationId xmlns:a16="http://schemas.microsoft.com/office/drawing/2014/main" id="{682ABDCA-2AB6-EE97-CF5F-A37EF11E3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94" y="34069729"/>
            <a:ext cx="8737583" cy="221797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22903" tIns="122903" rIns="122903" bIns="122903">
            <a:spAutoFit/>
          </a:bodyPr>
          <a:lstStyle>
            <a:defPPr>
              <a:defRPr lang="en-US"/>
            </a:defPPr>
            <a:lvl1pPr marL="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59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51829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27743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03658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79571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855486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331400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807314" algn="l" defTabSz="2951829" rtl="0" eaLnBrk="1" latinLnBrk="0" hangingPunct="1">
              <a:defRPr sz="57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dirty="0">
                <a:latin typeface="Calibri" pitchFamily="34" charset="0"/>
              </a:rPr>
              <a:t>This text box will automatically re-size to your text. To turn off that feature, right click inside this box and go to </a:t>
            </a:r>
            <a:r>
              <a:rPr lang="en-US" sz="3200" b="1" dirty="0">
                <a:latin typeface="Calibri" pitchFamily="34" charset="0"/>
              </a:rPr>
              <a:t>Format Shape, Text Box, Autofit</a:t>
            </a:r>
            <a:r>
              <a:rPr lang="en-US" sz="3200" dirty="0">
                <a:latin typeface="Calibri" pitchFamily="34" charset="0"/>
              </a:rPr>
              <a:t>, and select the “Do Not Autofit” radio button.</a:t>
            </a:r>
          </a:p>
        </p:txBody>
      </p:sp>
    </p:spTree>
    <p:extLst>
      <p:ext uri="{BB962C8B-B14F-4D97-AF65-F5344CB8AC3E}">
        <p14:creationId xmlns:p14="http://schemas.microsoft.com/office/powerpoint/2010/main" val="4223672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908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Demini Rajapaksha</dc:creator>
  <cp:lastModifiedBy>Romasha Guruge</cp:lastModifiedBy>
  <cp:revision>4</cp:revision>
  <dcterms:created xsi:type="dcterms:W3CDTF">2026-10-02T13:06:10Z</dcterms:created>
  <dcterms:modified xsi:type="dcterms:W3CDTF">2026-11-02T10:14:41Z</dcterms:modified>
</cp:coreProperties>
</file>